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15E3D0-084C-4333-984E-989ADB775B9B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7FE5D0F-14A1-44A2-8995-7D65B01D0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Male and Female Reproductive Systems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Female Reproductive System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8" y="914400"/>
            <a:ext cx="4034631" cy="40233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#1 – Fallopian Tube-egg gets fertilized by sperm</a:t>
            </a:r>
          </a:p>
          <a:p>
            <a:endParaRPr lang="en-US" dirty="0"/>
          </a:p>
          <a:p>
            <a:r>
              <a:rPr lang="en-US" dirty="0"/>
              <a:t>#2 – Ovaries-produces egg cell, size of diamond, produce female hormone</a:t>
            </a:r>
          </a:p>
          <a:p>
            <a:endParaRPr lang="en-US" dirty="0"/>
          </a:p>
          <a:p>
            <a:r>
              <a:rPr lang="en-US" dirty="0"/>
              <a:t>#3 – Uterus-womb, strong, hollow muscle, safe, nourishing cavity for embryo that grows into a baby</a:t>
            </a:r>
          </a:p>
          <a:p>
            <a:endParaRPr lang="en-US" dirty="0"/>
          </a:p>
          <a:p>
            <a:r>
              <a:rPr lang="en-US" dirty="0"/>
              <a:t>#4 – Cervix-lower portion of the uterus, must </a:t>
            </a:r>
            <a:r>
              <a:rPr lang="en-US" dirty="0" err="1"/>
              <a:t>dialate</a:t>
            </a:r>
            <a:r>
              <a:rPr lang="en-US" dirty="0"/>
              <a:t> (open_ to allow baby out</a:t>
            </a:r>
          </a:p>
          <a:p>
            <a:endParaRPr lang="en-US" dirty="0"/>
          </a:p>
          <a:p>
            <a:r>
              <a:rPr lang="en-US" dirty="0"/>
              <a:t>#5 – Vagina-passageway to outside of body</a:t>
            </a:r>
          </a:p>
          <a:p>
            <a:endParaRPr lang="en-US" dirty="0"/>
          </a:p>
        </p:txBody>
      </p:sp>
      <p:pic>
        <p:nvPicPr>
          <p:cNvPr id="7" name="Picture Placeholder 7" descr="female reproductive system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-387" t="6838" r="32129" b="51731"/>
          <a:stretch>
            <a:fillRect/>
          </a:stretch>
        </p:blipFill>
        <p:spPr>
          <a:xfrm>
            <a:off x="533400" y="1524000"/>
            <a:ext cx="4290139" cy="3389458"/>
          </a:xfrm>
          <a:prstGeom prst="snipRoundRect">
            <a:avLst>
              <a:gd name="adj1" fmla="val 0"/>
              <a:gd name="adj2" fmla="val 0"/>
            </a:avLst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9926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Male Reproductive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457200"/>
            <a:ext cx="4343400" cy="51054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#1 – Seminal Vesicle-2 small glands, secrete sugary fluid that provides energy for sperm</a:t>
            </a:r>
          </a:p>
          <a:p>
            <a:endParaRPr lang="en-US" dirty="0"/>
          </a:p>
          <a:p>
            <a:r>
              <a:rPr lang="en-US" dirty="0"/>
              <a:t>#2 – Vas Deferens-tube sperm travels through</a:t>
            </a:r>
          </a:p>
          <a:p>
            <a:endParaRPr lang="en-US" dirty="0"/>
          </a:p>
          <a:p>
            <a:r>
              <a:rPr lang="en-US" dirty="0"/>
              <a:t>#3 – Prostate-acidic fluid, helps sperm live long</a:t>
            </a:r>
          </a:p>
          <a:p>
            <a:pPr>
              <a:lnSpc>
                <a:spcPct val="200000"/>
              </a:lnSpc>
            </a:pPr>
            <a:r>
              <a:rPr lang="en-US" dirty="0"/>
              <a:t>#4 – Penis-male sex organ</a:t>
            </a:r>
          </a:p>
          <a:p>
            <a:r>
              <a:rPr lang="en-US" dirty="0"/>
              <a:t>#5 – Urethra-tube serves as passageway for semen and urine</a:t>
            </a:r>
          </a:p>
          <a:p>
            <a:pPr>
              <a:lnSpc>
                <a:spcPct val="200000"/>
              </a:lnSpc>
            </a:pPr>
            <a:r>
              <a:rPr lang="en-US" dirty="0"/>
              <a:t>#6 – Foreskin-protects</a:t>
            </a:r>
          </a:p>
          <a:p>
            <a:pPr>
              <a:lnSpc>
                <a:spcPct val="110000"/>
              </a:lnSpc>
            </a:pPr>
            <a:r>
              <a:rPr lang="en-US" dirty="0"/>
              <a:t>#7 – </a:t>
            </a:r>
            <a:r>
              <a:rPr lang="en-US" dirty="0" err="1"/>
              <a:t>Bulbo</a:t>
            </a:r>
            <a:r>
              <a:rPr lang="en-US" dirty="0"/>
              <a:t>-urethral  gland (</a:t>
            </a:r>
            <a:r>
              <a:rPr lang="en-US" dirty="0" err="1"/>
              <a:t>cowper’s</a:t>
            </a:r>
            <a:r>
              <a:rPr lang="en-US" dirty="0"/>
              <a:t> gland) 2 glands on side of urethra, secretes lubricating fluid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#8 – Epididymis-structure on upper surface of each testicle, stores sperm</a:t>
            </a:r>
          </a:p>
          <a:p>
            <a:pPr>
              <a:lnSpc>
                <a:spcPct val="200000"/>
              </a:lnSpc>
            </a:pPr>
            <a:r>
              <a:rPr lang="en-US" dirty="0"/>
              <a:t>#9 – Testicle-produce sperm cells</a:t>
            </a:r>
          </a:p>
          <a:p>
            <a:pPr>
              <a:lnSpc>
                <a:spcPct val="110000"/>
              </a:lnSpc>
            </a:pPr>
            <a:r>
              <a:rPr lang="en-US" dirty="0"/>
              <a:t>#10 – Scrotum-sac that holds the testes, controls </a:t>
            </a:r>
            <a:r>
              <a:rPr lang="en-US" dirty="0" smtClean="0"/>
              <a:t>temperature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11121"/>
            <a:ext cx="3962400" cy="408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8120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5867400" cy="105156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2600" dirty="0" smtClean="0"/>
              <a:t>Female Reproductive System</a:t>
            </a:r>
            <a:endParaRPr lang="en-US" sz="2600" dirty="0"/>
          </a:p>
        </p:txBody>
      </p:sp>
      <p:pic>
        <p:nvPicPr>
          <p:cNvPr id="8" name="Picture Placeholder 7" descr="female reproductive syste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-387" t="6838" r="32129" b="51731"/>
          <a:stretch>
            <a:fillRect/>
          </a:stretch>
        </p:blipFill>
        <p:spPr>
          <a:xfrm>
            <a:off x="914400" y="914400"/>
            <a:ext cx="5015461" cy="3963701"/>
          </a:xfrm>
          <a:prstGeom prst="snipRoundRect">
            <a:avLst>
              <a:gd name="adj1" fmla="val 0"/>
              <a:gd name="adj2" fmla="val 0"/>
            </a:avLst>
          </a:prstGeom>
          <a:solidFill>
            <a:schemeClr val="tx1"/>
          </a:solidFill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5943600" y="381000"/>
            <a:ext cx="2743200" cy="61722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/>
              <a:t>#1 – Fallopian Tube-egg gets fertilized by sperm</a:t>
            </a:r>
          </a:p>
          <a:p>
            <a:endParaRPr lang="en-US" dirty="0" smtClean="0"/>
          </a:p>
          <a:p>
            <a:r>
              <a:rPr lang="en-US" dirty="0" smtClean="0"/>
              <a:t>#2 – Ovaries-produces egg cell, size of diamond, produce female hormone</a:t>
            </a:r>
          </a:p>
          <a:p>
            <a:endParaRPr lang="en-US" dirty="0" smtClean="0"/>
          </a:p>
          <a:p>
            <a:r>
              <a:rPr lang="en-US" dirty="0" smtClean="0"/>
              <a:t>#3 – Uterus-womb, strong, hollow muscle, safe, nourishing cavity for embryo that grows into a baby</a:t>
            </a:r>
          </a:p>
          <a:p>
            <a:endParaRPr lang="en-US" dirty="0" smtClean="0"/>
          </a:p>
          <a:p>
            <a:r>
              <a:rPr lang="en-US" dirty="0" smtClean="0"/>
              <a:t>#4 – Cervix-lower portion of the uterus, must </a:t>
            </a:r>
            <a:r>
              <a:rPr lang="en-US" dirty="0" err="1" smtClean="0"/>
              <a:t>dialate</a:t>
            </a:r>
            <a:r>
              <a:rPr lang="en-US" dirty="0" smtClean="0"/>
              <a:t> (open_ to allow baby out</a:t>
            </a:r>
          </a:p>
          <a:p>
            <a:endParaRPr lang="en-US" dirty="0" smtClean="0"/>
          </a:p>
          <a:p>
            <a:r>
              <a:rPr lang="en-US" dirty="0" smtClean="0"/>
              <a:t>#5 – Vagina-passageway to outside of body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6096000" cy="105156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2600" dirty="0" smtClean="0"/>
              <a:t>Male Reproductive System</a:t>
            </a:r>
            <a:endParaRPr lang="en-US" sz="2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105400" y="304800"/>
            <a:ext cx="3597592" cy="62484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/>
              <a:t>#1 – Seminal Vesicle-2 small glands, secrete sugary fluid that provides energy for sperm</a:t>
            </a:r>
          </a:p>
          <a:p>
            <a:endParaRPr lang="en-US" dirty="0" smtClean="0"/>
          </a:p>
          <a:p>
            <a:r>
              <a:rPr lang="en-US" dirty="0" smtClean="0"/>
              <a:t>#2 – Vas Deferens-tube sperm travels through</a:t>
            </a:r>
          </a:p>
          <a:p>
            <a:endParaRPr lang="en-US" dirty="0" smtClean="0"/>
          </a:p>
          <a:p>
            <a:r>
              <a:rPr lang="en-US" dirty="0" smtClean="0"/>
              <a:t>#3 – Prostate-acidic fluid, helps sperm live long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#4 – Penis-male sex organ</a:t>
            </a:r>
          </a:p>
          <a:p>
            <a:r>
              <a:rPr lang="en-US" dirty="0" smtClean="0"/>
              <a:t>#5 – Urethra-tube serves as passageway for semen and urine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#6 – Foreskin-protects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#7 – </a:t>
            </a:r>
            <a:r>
              <a:rPr lang="en-US" dirty="0" err="1" smtClean="0"/>
              <a:t>Bulbo</a:t>
            </a:r>
            <a:r>
              <a:rPr lang="en-US" dirty="0" smtClean="0"/>
              <a:t>-urethral  gland (</a:t>
            </a:r>
            <a:r>
              <a:rPr lang="en-US" dirty="0" err="1" smtClean="0"/>
              <a:t>cowper’s</a:t>
            </a:r>
            <a:r>
              <a:rPr lang="en-US" dirty="0" smtClean="0"/>
              <a:t> gland) 2 glands on side of urethra, secretes lubricating fluid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#8 – Epididymis-structure on upper surface of each testicle, stores sper</a:t>
            </a:r>
            <a:r>
              <a:rPr lang="en-US" dirty="0"/>
              <a:t>m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#9 – Testicle-produce sperm cells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#10 – Scrotum-sac that holds the testes, controls temperature</a:t>
            </a:r>
          </a:p>
          <a:p>
            <a:endParaRPr lang="en-US" dirty="0"/>
          </a:p>
        </p:txBody>
      </p:sp>
      <p:pic>
        <p:nvPicPr>
          <p:cNvPr id="5" name="Picture Placeholder 4" descr="male reproductive syste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5265" t="28506" r="11307" b="12718"/>
          <a:stretch>
            <a:fillRect/>
          </a:stretch>
        </p:blipFill>
        <p:spPr>
          <a:xfrm>
            <a:off x="609600" y="533400"/>
            <a:ext cx="4350837" cy="4490357"/>
          </a:xfr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179</TotalTime>
  <Words>365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Male and Female Reproductive Systems</vt:lpstr>
      <vt:lpstr>Female Reproductive System </vt:lpstr>
      <vt:lpstr>Male Reproductive System</vt:lpstr>
      <vt:lpstr>Female Reproductive System</vt:lpstr>
      <vt:lpstr>Male Reproductive System</vt:lpstr>
    </vt:vector>
  </TitlesOfParts>
  <Company>CPHS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Male and Female Reproductive Systems</dc:title>
  <dc:creator>cory_davis</dc:creator>
  <cp:lastModifiedBy>user</cp:lastModifiedBy>
  <cp:revision>13</cp:revision>
  <dcterms:created xsi:type="dcterms:W3CDTF">2012-02-24T16:59:45Z</dcterms:created>
  <dcterms:modified xsi:type="dcterms:W3CDTF">2014-05-28T19:18:30Z</dcterms:modified>
</cp:coreProperties>
</file>